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69" r:id="rId4"/>
    <p:sldId id="270" r:id="rId5"/>
    <p:sldId id="271" r:id="rId6"/>
    <p:sldId id="297" r:id="rId7"/>
    <p:sldId id="272" r:id="rId8"/>
    <p:sldId id="280" r:id="rId9"/>
    <p:sldId id="281" r:id="rId10"/>
    <p:sldId id="282" r:id="rId11"/>
    <p:sldId id="283" r:id="rId12"/>
    <p:sldId id="284" r:id="rId13"/>
    <p:sldId id="285" r:id="rId14"/>
    <p:sldId id="273" r:id="rId15"/>
    <p:sldId id="274" r:id="rId16"/>
    <p:sldId id="257" r:id="rId17"/>
    <p:sldId id="276" r:id="rId18"/>
    <p:sldId id="277" r:id="rId19"/>
    <p:sldId id="278" r:id="rId20"/>
    <p:sldId id="279" r:id="rId21"/>
    <p:sldId id="286" r:id="rId22"/>
    <p:sldId id="287" r:id="rId23"/>
    <p:sldId id="288" r:id="rId24"/>
    <p:sldId id="289" r:id="rId25"/>
    <p:sldId id="294" r:id="rId26"/>
    <p:sldId id="291" r:id="rId27"/>
    <p:sldId id="292" r:id="rId28"/>
    <p:sldId id="295" r:id="rId29"/>
    <p:sldId id="296" r:id="rId30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2" autoAdjust="0"/>
    <p:restoredTop sz="94649" autoAdjust="0"/>
  </p:normalViewPr>
  <p:slideViewPr>
    <p:cSldViewPr>
      <p:cViewPr>
        <p:scale>
          <a:sx n="100" d="100"/>
          <a:sy n="100" d="100"/>
        </p:scale>
        <p:origin x="-557" y="1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51610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 소식을 본다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679792"/>
              </p:ext>
            </p:extLst>
          </p:nvPr>
        </p:nvGraphicFramePr>
        <p:xfrm>
          <a:off x="5652120" y="908720"/>
          <a:ext cx="3168352" cy="4736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마우스를 올렸을 때 </a:t>
                      </a:r>
                      <a:r>
                        <a:rPr lang="ko-KR" altLang="en-US" sz="1200" dirty="0" err="1" smtClean="0"/>
                        <a:t>구글플러스에서</a:t>
                      </a:r>
                      <a:r>
                        <a:rPr lang="ko-KR" altLang="en-US" sz="1200" dirty="0" smtClean="0"/>
                        <a:t> 이용할 수 있는 메뉴를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소식을 전체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친구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지인 으로 나누어서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새로운 소식을 입력할 수 있도록 글쓰기 공간을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en-US" altLang="ko-KR" sz="1200" dirty="0" smtClean="0"/>
                        <a:t>HOT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소식 및 추천 소식 정보를 볼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소식을 올린 사용자의 페이지로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ko-KR" altLang="en-US" sz="1200" dirty="0" err="1" smtClean="0"/>
                        <a:t>구글플러스를</a:t>
                      </a:r>
                      <a:r>
                        <a:rPr lang="ko-KR" altLang="en-US" sz="1200" dirty="0" smtClean="0"/>
                        <a:t> 함께 사용하는 친구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대화목록을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0" y="1401876"/>
            <a:ext cx="5486400" cy="44644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rot="10800000" flipV="1">
            <a:off x="2055173" y="17123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539552" y="23488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622204" y="29969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604652" y="17123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4716016" y="16770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5315100" y="19435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619672" y="31671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731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내 서클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서클에 속하는 사용자를 출력한다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556687"/>
              </p:ext>
            </p:extLst>
          </p:nvPr>
        </p:nvGraphicFramePr>
        <p:xfrm>
          <a:off x="5796136" y="764704"/>
          <a:ext cx="2903984" cy="5568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추가적인 설정을 할 수 있는 메뉴를 띄운다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새 내 서클에 사용자를 추가할</a:t>
                      </a:r>
                      <a:r>
                        <a:rPr lang="ko-KR" altLang="en-US" sz="1200" baseline="0" dirty="0" smtClean="0"/>
                        <a:t> 수 있는 검색 창을 띄운다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사용자의 정보를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드래그 하여 서클로 옮길 경우 해당 사용자를 서클에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새로운 서클을 등록할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마우스 오버 시 해당 서클에</a:t>
                      </a:r>
                      <a:r>
                        <a:rPr lang="ko-KR" altLang="en-US" sz="1200" baseline="0" dirty="0" smtClean="0"/>
                        <a:t> 포함되어 있는 사용자목록을 본다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 해당 서클페이지로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서클 목록 중에서 </a:t>
                      </a:r>
                      <a:r>
                        <a:rPr lang="ko-KR" altLang="en-US" sz="1200" dirty="0" err="1" smtClean="0"/>
                        <a:t>검색어와</a:t>
                      </a:r>
                      <a:r>
                        <a:rPr lang="ko-KR" altLang="en-US" sz="1200" dirty="0" smtClean="0"/>
                        <a:t> 일치하는 사용자</a:t>
                      </a:r>
                      <a:r>
                        <a:rPr lang="ko-KR" altLang="en-US" sz="1200" baseline="0" dirty="0" smtClean="0"/>
                        <a:t> 검색 결과를 출력한다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일치하는 사용자가 없을 경우 </a:t>
                      </a:r>
                      <a:r>
                        <a:rPr lang="ko-KR" altLang="en-US" sz="1200" baseline="0" dirty="0" err="1" smtClean="0"/>
                        <a:t>검색어와</a:t>
                      </a:r>
                      <a:r>
                        <a:rPr lang="ko-KR" altLang="en-US" sz="1200" baseline="0" dirty="0" smtClean="0"/>
                        <a:t> 일치하는 다른 사용자들을 랜덤 출력한다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2" y="1709434"/>
            <a:ext cx="525658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551" y="1052002"/>
            <a:ext cx="1331601" cy="14735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827584" y="1916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33332" y="23923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2814154" y="25255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194519" y="1788789"/>
            <a:ext cx="425153" cy="33328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 rot="10800000" flipV="1">
            <a:off x="628272" y="40770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619672" y="40770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25" y="5268795"/>
            <a:ext cx="2282949" cy="96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>
            <a:endCxn id="3078" idx="0"/>
          </p:cNvCxnSpPr>
          <p:nvPr/>
        </p:nvCxnSpPr>
        <p:spPr>
          <a:xfrm flipH="1">
            <a:off x="1708000" y="4581128"/>
            <a:ext cx="487736" cy="6876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rot="10800000" flipV="1">
            <a:off x="3635896" y="21832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0290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서클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사용자 추가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서클에 사용자를 추가한다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서클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73873"/>
              </p:ext>
            </p:extLst>
          </p:nvPr>
        </p:nvGraphicFramePr>
        <p:xfrm>
          <a:off x="5796136" y="908720"/>
          <a:ext cx="2903984" cy="294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 명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입력하면 </a:t>
                      </a:r>
                      <a:r>
                        <a:rPr lang="ko-KR" altLang="en-US" sz="1200" dirty="0" err="1" smtClean="0"/>
                        <a:t>검색어에</a:t>
                      </a:r>
                      <a:r>
                        <a:rPr lang="ko-KR" altLang="en-US" sz="1200" dirty="0" smtClean="0"/>
                        <a:t> 관련된 사용자와 페이지 목록을 출력한다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어떤 서클에 추가할 것인지 선택하는 메뉴를 띄운다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새로운 서클을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00449"/>
            <a:ext cx="2664295" cy="9804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514" y="1678524"/>
            <a:ext cx="2295591" cy="356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2370938" y="1657409"/>
            <a:ext cx="400862" cy="2594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1" y="3212976"/>
            <a:ext cx="2147997" cy="153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3112680" y="17424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139952" y="22174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881223" y="3083264"/>
            <a:ext cx="378926" cy="3241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rot="10800000" flipV="1">
            <a:off x="772355" y="41490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4971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서클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서클 추가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서클 리스트에</a:t>
                      </a:r>
                      <a:r>
                        <a:rPr lang="ko-KR" altLang="en-US" sz="1200" b="1" baseline="0" dirty="0" smtClean="0"/>
                        <a:t> 새 서클을 추가한다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서클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514362"/>
              </p:ext>
            </p:extLst>
          </p:nvPr>
        </p:nvGraphicFramePr>
        <p:xfrm>
          <a:off x="5796136" y="908720"/>
          <a:ext cx="2903984" cy="3374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서클 생성과 동시에 서클에 포함시킬 사용자를 추가한다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서클 내에 멤버를 추가하지 않고 서클을 생성한다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이미 존재하는 이름일 경우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이름을 입력하지 않을 경우 생성할 수 없음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서클 생성을 취소한다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34480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755576" y="262846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737435" y="37890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479601" y="37890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3" t="85965" r="676" b="1688"/>
          <a:stretch/>
        </p:blipFill>
        <p:spPr bwMode="auto">
          <a:xfrm>
            <a:off x="1374768" y="4556444"/>
            <a:ext cx="2621168" cy="37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2" y="5083274"/>
            <a:ext cx="20955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1979712" y="4055502"/>
            <a:ext cx="144016" cy="500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24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086689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탐색하기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카테고리 별</a:t>
                      </a:r>
                      <a:r>
                        <a:rPr lang="ko-KR" altLang="en-US" sz="1200" b="1" baseline="0" dirty="0" smtClean="0"/>
                        <a:t> 사용자 또는 페이지 목록을 출력한다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53247"/>
              </p:ext>
            </p:extLst>
          </p:nvPr>
        </p:nvGraphicFramePr>
        <p:xfrm>
          <a:off x="5796136" y="908720"/>
          <a:ext cx="2903984" cy="3374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선택된 카테고리에 해당하는 사용자나 페이지 목록을 출력한다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선택된 사용자나 페이지의 정보를 출력한다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내 서클에 사용자나 페이지를 추가한다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모든 사용자와 페이지를 내 서클에 추가한다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자동으로 카테고리 이름의 서클이 생성되어 그 서클에 추가된다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559450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857186" y="2492896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62246" y="19672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253883" y="3090528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122071"/>
            <a:ext cx="2901754" cy="22033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1535062" y="2554119"/>
            <a:ext cx="792088" cy="7200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 rot="10800000" flipV="1">
            <a:off x="4761863" y="17008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8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7660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소식 모음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선택한 소식모음의 정보를 본다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13434"/>
              </p:ext>
            </p:extLst>
          </p:nvPr>
        </p:nvGraphicFramePr>
        <p:xfrm>
          <a:off x="5652120" y="908720"/>
          <a:ext cx="3168352" cy="2304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현재 소식모음의 메인 사진을 확대한다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소식모음</a:t>
                      </a:r>
                      <a:r>
                        <a:rPr lang="ko-KR" altLang="en-US" sz="1200" baseline="0" dirty="0" smtClean="0"/>
                        <a:t> 기본 설정을 수정한다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소식 모음을 수정하거나 삭제한다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268760"/>
            <a:ext cx="511256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278160" y="23488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799994" y="33208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14" y="1074400"/>
            <a:ext cx="2177639" cy="26006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4283968" y="3068960"/>
            <a:ext cx="516026" cy="4860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5172068" y="33208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30" y="4077072"/>
            <a:ext cx="1666875" cy="7048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131286" y="3846500"/>
            <a:ext cx="219360" cy="3960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0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5746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소식 모음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선택한 소식모음의 정보를 본다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161147"/>
              </p:ext>
            </p:extLst>
          </p:nvPr>
        </p:nvGraphicFramePr>
        <p:xfrm>
          <a:off x="5652120" y="908720"/>
          <a:ext cx="3168352" cy="416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서클 소식</a:t>
                      </a:r>
                      <a:r>
                        <a:rPr lang="ko-KR" altLang="en-US" sz="1200" baseline="0" dirty="0" smtClean="0"/>
                        <a:t> 표시 여부나 소식 보기 방법 변경 등의 작업을 할 수 있는 메뉴를 띄운다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해시 태그를 입력하여 검색하면 해시태그를 포함하고 있는 소식을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해당 커뮤니티의 정보</a:t>
                      </a:r>
                      <a:r>
                        <a:rPr lang="ko-KR" altLang="en-US" sz="1200" baseline="0" dirty="0" smtClean="0"/>
                        <a:t>를 보는 페이지로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해당 커뮤니티에 참여한다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모든 커뮤니티를 보는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입력된 해시태그와 관련된 다른 해시태그 목록을 출력한다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80" y="1283693"/>
            <a:ext cx="5348724" cy="472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2339752" y="18448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240" y="1287885"/>
            <a:ext cx="1415603" cy="371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>
            <a:stCxn id="13" idx="1"/>
          </p:cNvCxnSpPr>
          <p:nvPr/>
        </p:nvCxnSpPr>
        <p:spPr>
          <a:xfrm flipV="1">
            <a:off x="2634692" y="1659017"/>
            <a:ext cx="209116" cy="3190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 rot="10800000" flipV="1">
            <a:off x="1259632" y="24208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1" r="50580" b="7740"/>
          <a:stretch/>
        </p:blipFill>
        <p:spPr bwMode="auto">
          <a:xfrm>
            <a:off x="2366183" y="2534543"/>
            <a:ext cx="2210514" cy="388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1691680" y="2739926"/>
            <a:ext cx="674503" cy="4730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 rot="10800000" flipV="1">
            <a:off x="4067944" y="20699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5364088" y="20699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716016" y="17928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073638" y="32849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5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661830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커뮤니티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내가 가입한 커뮤니티와 존재하는 커뮤니티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74336"/>
              </p:ext>
            </p:extLst>
          </p:nvPr>
        </p:nvGraphicFramePr>
        <p:xfrm>
          <a:off x="5796136" y="908720"/>
          <a:ext cx="2903984" cy="5312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en-US" altLang="ko-KR" sz="1200" dirty="0" smtClean="0"/>
                        <a:t>Google+</a:t>
                      </a:r>
                      <a:r>
                        <a:rPr lang="ko-KR" altLang="en-US" sz="1200" dirty="0" smtClean="0"/>
                        <a:t>에서 추천하고 있는 커뮤니티 목록을 본다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커뮤니티 정보를 보는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해당 커뮤니티에 참여한다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대화하고 있는 상대방과 화상통화를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현재 대화하고 있는 상대 외에 다른 사용자를 추가하여 그룹대화를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대화방의 옵션을 조절하는 창을 띄운다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전송하고자 하는 이미지를 업로드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525658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 rot="10800000" flipV="1">
            <a:off x="5004048" y="15712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23926" y="18963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23926" y="32849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23926" y="55892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614407"/>
              </p:ext>
            </p:extLst>
          </p:nvPr>
        </p:nvGraphicFramePr>
        <p:xfrm>
          <a:off x="323528" y="33265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475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커뮤니티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모든 커뮤니티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내가 가입한 커뮤니티와 존재하는 커뮤니티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0929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497780"/>
              </p:ext>
            </p:extLst>
          </p:nvPr>
        </p:nvGraphicFramePr>
        <p:xfrm>
          <a:off x="5796136" y="908720"/>
          <a:ext cx="2903984" cy="568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1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현재 커뮤니티를 </a:t>
                      </a:r>
                      <a:r>
                        <a:rPr lang="ko-KR" altLang="en-US" sz="1200" spc="-300" dirty="0" err="1" smtClean="0"/>
                        <a:t>새로고침</a:t>
                      </a:r>
                      <a:r>
                        <a:rPr lang="ko-KR" altLang="en-US" sz="1200" spc="-300" dirty="0" smtClean="0"/>
                        <a:t> 한다</a:t>
                      </a:r>
                      <a:r>
                        <a:rPr lang="en-US" altLang="ko-KR" sz="1200" spc="-3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2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커뮤니티에 새로운 소식이 올라왔을 경우 알림을 중지한다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3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해당 커뮤니티에 다른 사람을 초대하거나 공유하거나 탈퇴할 수 있는 기능 메뉴를 띄운다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4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커뮤니티에 참여한 멤버</a:t>
                      </a:r>
                      <a:r>
                        <a:rPr lang="ko-KR" altLang="en-US" sz="1200" spc="-300" baseline="0" dirty="0" smtClean="0"/>
                        <a:t> 목록을 제공한다</a:t>
                      </a:r>
                      <a:r>
                        <a:rPr lang="en-US" altLang="ko-KR" sz="1200" spc="-300" baseline="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5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err="1" smtClean="0"/>
                        <a:t>검색어를</a:t>
                      </a:r>
                      <a:r>
                        <a:rPr lang="ko-KR" altLang="en-US" sz="1200" spc="-300" dirty="0" smtClean="0"/>
                        <a:t> 입력한 후 확인할 시 커뮤니티</a:t>
                      </a:r>
                      <a:r>
                        <a:rPr lang="ko-KR" altLang="en-US" sz="1200" spc="-300" baseline="0" dirty="0" smtClean="0"/>
                        <a:t> 소식 중에서 검색한다</a:t>
                      </a:r>
                      <a:r>
                        <a:rPr lang="en-US" altLang="ko-KR" sz="1200" spc="-300" baseline="0" dirty="0" smtClean="0"/>
                        <a:t>.</a:t>
                      </a:r>
                      <a:endParaRPr lang="ko-KR" altLang="en-US" sz="1200" spc="-3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6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커뮤니티 내 소식을 </a:t>
                      </a:r>
                      <a:r>
                        <a:rPr lang="ko-KR" altLang="en-US" sz="1200" spc="-300" dirty="0" err="1" smtClean="0"/>
                        <a:t>카테고리별로</a:t>
                      </a:r>
                      <a:r>
                        <a:rPr lang="ko-KR" altLang="en-US" sz="1200" spc="-300" dirty="0" smtClean="0"/>
                        <a:t> 출력한다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7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커뮤니티 멤버의 정보를 확인한다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8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커뮤니티 모든 멤버 정보를 확인한다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9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커뮤니티에 새로운 소식</a:t>
                      </a:r>
                      <a:r>
                        <a:rPr lang="ko-KR" altLang="en-US" sz="1200" spc="-300" baseline="0" dirty="0" smtClean="0"/>
                        <a:t>을 공유할 수 있는 화면을 띄운다</a:t>
                      </a:r>
                      <a:r>
                        <a:rPr lang="en-US" altLang="ko-KR" sz="1200" spc="-300" baseline="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" y="1124744"/>
            <a:ext cx="5735329" cy="528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0" y="13048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0" y="15880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899592" y="15880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1262062" cy="957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>
            <a:off x="1317791" y="1797532"/>
            <a:ext cx="68816" cy="3353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10800000" flipV="1">
            <a:off x="462968" y="29461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-18236" y="33923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-18237" y="37596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18237" y="52292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752122" y="52292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1396111" y="11753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5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956653"/>
              </p:ext>
            </p:extLst>
          </p:nvPr>
        </p:nvGraphicFramePr>
        <p:xfrm>
          <a:off x="323528" y="33265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475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커뮤니티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추천 커뮤니티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Google+</a:t>
                      </a:r>
                      <a:r>
                        <a:rPr lang="ko-KR" altLang="en-US" sz="1200" b="1" dirty="0" smtClean="0"/>
                        <a:t>에서 추천하는 커뮤니티</a:t>
                      </a:r>
                      <a:r>
                        <a:rPr lang="ko-KR" altLang="en-US" sz="1200" b="1" baseline="0" dirty="0" smtClean="0"/>
                        <a:t> 목록을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0929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5" y="1556790"/>
            <a:ext cx="5200284" cy="296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120254"/>
              </p:ext>
            </p:extLst>
          </p:nvPr>
        </p:nvGraphicFramePr>
        <p:xfrm>
          <a:off x="5796136" y="908720"/>
          <a:ext cx="2903984" cy="258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1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커뮤니티 정보를 확인하는 화면으로 이동한다</a:t>
                      </a:r>
                      <a:endParaRPr lang="en-US" altLang="ko-KR" sz="1200" spc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2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해당 커뮤니티에 참여한다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3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새로운 커뮤니티를 만드는 화면으로 이동한다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4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입력 후 확인 시 커뮤니티 목록 중에서 검색한 결과를 출력한다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 rot="10800000" flipV="1">
            <a:off x="466036" y="21328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66036" y="37170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66036" y="40770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275856" y="18663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5076056" y="18663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25144"/>
            <a:ext cx="2991580" cy="1638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화살표 연결선 26"/>
          <p:cNvCxnSpPr/>
          <p:nvPr/>
        </p:nvCxnSpPr>
        <p:spPr>
          <a:xfrm flipH="1">
            <a:off x="3347864" y="2063994"/>
            <a:ext cx="1440160" cy="26611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0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487598"/>
              </p:ext>
            </p:extLst>
          </p:nvPr>
        </p:nvGraphicFramePr>
        <p:xfrm>
          <a:off x="323528" y="33265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475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커뮤니티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만들기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새로운 커뮤니티를 생성한다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0929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5" y="1363914"/>
            <a:ext cx="4728331" cy="273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6692"/>
              </p:ext>
            </p:extLst>
          </p:nvPr>
        </p:nvGraphicFramePr>
        <p:xfrm>
          <a:off x="5796136" y="908720"/>
          <a:ext cx="2903984" cy="2770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1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공개 상태에서 클릭 시 커뮤니티를 공개</a:t>
                      </a:r>
                      <a:r>
                        <a:rPr lang="en-US" altLang="ko-KR" sz="1200" spc="0" dirty="0" smtClean="0"/>
                        <a:t>,</a:t>
                      </a:r>
                      <a:r>
                        <a:rPr lang="en-US" altLang="ko-KR" sz="1200" spc="0" baseline="0" dirty="0" smtClean="0"/>
                        <a:t> </a:t>
                      </a:r>
                      <a:r>
                        <a:rPr lang="ko-KR" altLang="en-US" sz="1200" spc="0" baseline="0" dirty="0" smtClean="0"/>
                        <a:t>비공개로 설정한다</a:t>
                      </a:r>
                      <a:r>
                        <a:rPr lang="en-US" altLang="ko-KR" sz="1200" spc="0" baseline="0" dirty="0" smtClean="0"/>
                        <a:t>.</a:t>
                      </a:r>
                      <a:endParaRPr lang="en-US" altLang="ko-KR" sz="1200" spc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2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커뮤니티에</a:t>
                      </a:r>
                      <a:r>
                        <a:rPr lang="ko-KR" altLang="en-US" sz="1200" spc="0" baseline="0" dirty="0" smtClean="0"/>
                        <a:t> 가입 할 때의 설정을 수정한다</a:t>
                      </a:r>
                      <a:r>
                        <a:rPr lang="en-US" altLang="ko-KR" sz="1200" spc="0" baseline="0" dirty="0" smtClean="0"/>
                        <a:t>.</a:t>
                      </a:r>
                      <a:endParaRPr lang="en-US" altLang="ko-KR" sz="1200" spc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3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해당하는 정보로 커뮤니티를 생성한다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4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비공개 상태에서 클릭 시 커뮤니티 검색 여부의 설정을 수정한다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37" y="4573508"/>
            <a:ext cx="1904514" cy="177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2121331" cy="4293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600217" y="3395355"/>
            <a:ext cx="235479" cy="53770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10800000" flipV="1">
            <a:off x="539552" y="1772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92082" y="58052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597589"/>
            <a:ext cx="2281500" cy="41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 flipV="1">
            <a:off x="2195736" y="5805264"/>
            <a:ext cx="576064" cy="1332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0800000" flipV="1">
            <a:off x="4949036" y="35309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2929442" y="1772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508493" y="31288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41316"/>
              </p:ext>
            </p:extLst>
          </p:nvPr>
        </p:nvGraphicFramePr>
        <p:xfrm>
          <a:off x="323528" y="332656"/>
          <a:ext cx="8568952" cy="648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408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Google+ </a:t>
                      </a:r>
                      <a:r>
                        <a:rPr lang="ko-KR" altLang="en-US" sz="1200" b="1" dirty="0" smtClean="0"/>
                        <a:t>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Google+ </a:t>
                      </a:r>
                      <a:r>
                        <a:rPr lang="ko-KR" altLang="en-US" sz="1200" b="1" dirty="0" smtClean="0"/>
                        <a:t>의 화면을 바로 이동한다</a:t>
                      </a:r>
                      <a:r>
                        <a:rPr lang="en-US" altLang="ko-KR" sz="1200" b="1" dirty="0" smtClean="0"/>
                        <a:t>..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456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343588"/>
              </p:ext>
            </p:extLst>
          </p:nvPr>
        </p:nvGraphicFramePr>
        <p:xfrm>
          <a:off x="5652120" y="908720"/>
          <a:ext cx="3168352" cy="5904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0"/>
                <a:gridCol w="2808312"/>
              </a:tblGrid>
              <a:tr h="3600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1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</a:t>
                      </a:r>
                      <a:r>
                        <a:rPr lang="en-US" altLang="ko-KR" sz="1200" spc="-300" dirty="0" err="1" smtClean="0"/>
                        <a:t>google</a:t>
                      </a:r>
                      <a:r>
                        <a:rPr lang="en-US" altLang="ko-KR" sz="1200" spc="-300" dirty="0" smtClean="0"/>
                        <a:t>+</a:t>
                      </a:r>
                      <a:r>
                        <a:rPr lang="ko-KR" altLang="en-US" sz="1200" spc="-300" baseline="0" dirty="0" smtClean="0"/>
                        <a:t> 맨 처음 화면으로 이동한다</a:t>
                      </a:r>
                      <a:r>
                        <a:rPr lang="en-US" altLang="ko-KR" sz="1200" spc="-300" baseline="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2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프로필 화면으로 이동한다</a:t>
                      </a:r>
                      <a:r>
                        <a:rPr lang="en-US" altLang="ko-KR" sz="1200" spc="-3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3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</a:t>
                      </a:r>
                      <a:r>
                        <a:rPr lang="ko-KR" altLang="en-US" sz="1200" spc="-300" baseline="0" dirty="0" smtClean="0"/>
                        <a:t> 사용자 사람 찾기 화면으로 이동한다</a:t>
                      </a:r>
                      <a:r>
                        <a:rPr lang="en-US" altLang="ko-KR" sz="1200" spc="-300" baseline="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4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</a:t>
                      </a:r>
                      <a:r>
                        <a:rPr lang="en-US" altLang="ko-KR" sz="1200" spc="-300" dirty="0" err="1" smtClean="0"/>
                        <a:t>google</a:t>
                      </a:r>
                      <a:r>
                        <a:rPr lang="en-US" altLang="ko-KR" sz="1200" spc="-300" dirty="0" smtClean="0"/>
                        <a:t>+</a:t>
                      </a:r>
                      <a:r>
                        <a:rPr lang="ko-KR" altLang="en-US" sz="1200" spc="-300" dirty="0" smtClean="0"/>
                        <a:t>에 등록한 사진목록을 제공한다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5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설정해 놓은 소식 모음 목록으로 이동한다</a:t>
                      </a:r>
                      <a:r>
                        <a:rPr lang="en-US" altLang="ko-KR" sz="1200" spc="-3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6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</a:t>
                      </a:r>
                      <a:r>
                        <a:rPr lang="en-US" altLang="ko-KR" sz="1200" spc="-300" dirty="0" err="1" smtClean="0"/>
                        <a:t>google</a:t>
                      </a:r>
                      <a:r>
                        <a:rPr lang="en-US" altLang="ko-KR" sz="1200" spc="-300" dirty="0" smtClean="0"/>
                        <a:t>+</a:t>
                      </a:r>
                      <a:r>
                        <a:rPr lang="ko-KR" altLang="en-US" sz="1200" spc="-300" dirty="0" smtClean="0"/>
                        <a:t>에서 제공하고 있는 인기 소식 목록으로 이동한다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7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커뮤니티 목록과 내 커뮤니티 목록을 제공하는 화면으로 이동한다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8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다른 사용자들과 함께</a:t>
                      </a:r>
                      <a:r>
                        <a:rPr lang="ko-KR" altLang="en-US" sz="1200" spc="-300" baseline="0" dirty="0" smtClean="0"/>
                        <a:t> 하는 이벤트 목록을 제공하는 화면으로 이동한다</a:t>
                      </a:r>
                      <a:r>
                        <a:rPr lang="en-US" altLang="ko-KR" sz="1200" spc="-300" baseline="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9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다른 사용자와의 채팅목록을 제공하는 화면으로 이동한다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10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내 비즈니스 페이지를 제작하는 화면으로 이동한다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300" dirty="0" smtClean="0"/>
                        <a:t>11</a:t>
                      </a:r>
                      <a:endParaRPr lang="ko-KR" altLang="en-US" sz="1200" b="1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300" dirty="0" smtClean="0"/>
                        <a:t>클릭 시 </a:t>
                      </a:r>
                      <a:r>
                        <a:rPr lang="en-US" altLang="ko-KR" sz="1200" spc="-300" dirty="0" err="1" smtClean="0"/>
                        <a:t>google</a:t>
                      </a:r>
                      <a:r>
                        <a:rPr lang="en-US" altLang="ko-KR" sz="1200" spc="-300" dirty="0" smtClean="0"/>
                        <a:t>+ </a:t>
                      </a:r>
                      <a:r>
                        <a:rPr lang="ko-KR" altLang="en-US" sz="1200" spc="-300" dirty="0" smtClean="0"/>
                        <a:t>설정을 수정하는 화면으로 이동한다</a:t>
                      </a:r>
                      <a:r>
                        <a:rPr lang="en-US" altLang="ko-KR" sz="1200" spc="-300" dirty="0" smtClean="0"/>
                        <a:t>.</a:t>
                      </a:r>
                      <a:endParaRPr lang="ko-KR" altLang="en-US" sz="1200" spc="-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027" y="1623020"/>
            <a:ext cx="206692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3297163" y="16230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297163" y="20550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297163" y="24871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297163" y="29191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297163" y="349522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297163" y="38329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297163" y="42873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3297163" y="4719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297163" y="51514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3297163" y="5583460"/>
            <a:ext cx="3600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10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297162" y="6015508"/>
            <a:ext cx="360041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177331"/>
              </p:ext>
            </p:extLst>
          </p:nvPr>
        </p:nvGraphicFramePr>
        <p:xfrm>
          <a:off x="323528" y="33265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475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커뮤니티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만들기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새로운 커뮤니티를 생성한다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0929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009493"/>
              </p:ext>
            </p:extLst>
          </p:nvPr>
        </p:nvGraphicFramePr>
        <p:xfrm>
          <a:off x="5796136" y="908720"/>
          <a:ext cx="2903984" cy="4391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1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커뮤니티를 대표하는 사진을 설정하는 화면이 뜬다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2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</a:t>
                      </a:r>
                      <a:r>
                        <a:rPr lang="en-US" altLang="ko-KR" sz="1200" spc="0" dirty="0" err="1" smtClean="0"/>
                        <a:t>google</a:t>
                      </a:r>
                      <a:r>
                        <a:rPr lang="en-US" altLang="ko-KR" sz="1200" spc="0" dirty="0" smtClean="0"/>
                        <a:t>+</a:t>
                      </a:r>
                      <a:r>
                        <a:rPr lang="ko-KR" altLang="en-US" sz="1200" spc="0" dirty="0" smtClean="0"/>
                        <a:t>의 앨범에서 사진을 가져올 수 있는 화면으로 이동한다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3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카메라를 이용하여 사진을 찍도록 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4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지정한 사진을 커뮤니티 사진으로 지정한다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5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새로운 카테고리를 추가한다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6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커뮤니티에 새로운 링크를 추가한다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7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커뮤니티 가입 자격을 수정하는 메뉴를 띄운다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0" dirty="0" smtClean="0"/>
                        <a:t>8</a:t>
                      </a:r>
                      <a:endParaRPr lang="ko-KR" altLang="en-US" sz="1200" b="1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0" dirty="0" smtClean="0"/>
                        <a:t>클릭 시 커뮤니티를 삭제한다</a:t>
                      </a:r>
                      <a:r>
                        <a:rPr lang="en-US" altLang="ko-KR" sz="1200" spc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1492250" cy="548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 rot="10800000" flipV="1">
            <a:off x="1043608" y="19184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28800"/>
            <a:ext cx="1925568" cy="1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2867034" y="13723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203848" y="13723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267744" y="278092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1340906" y="39721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994191" y="61653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76" y="4439689"/>
            <a:ext cx="1623843" cy="139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3203848" y="43733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203848" y="48691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144729"/>
            <a:ext cx="2104094" cy="809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/>
          <p:nvPr/>
        </p:nvCxnSpPr>
        <p:spPr>
          <a:xfrm flipV="1">
            <a:off x="1679849" y="5760670"/>
            <a:ext cx="415874" cy="83668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3383582" y="5549362"/>
            <a:ext cx="415874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58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8694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이벤트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이벤트를 소개하는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56078"/>
              </p:ext>
            </p:extLst>
          </p:nvPr>
        </p:nvGraphicFramePr>
        <p:xfrm>
          <a:off x="5796136" y="908720"/>
          <a:ext cx="2903984" cy="2432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다른 사용자들의 이벤트를 확인하는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새로운 이벤트 일정을 만드는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새로운 </a:t>
                      </a:r>
                      <a:r>
                        <a:rPr lang="ko-KR" altLang="en-US" sz="1200" dirty="0" err="1" smtClean="0"/>
                        <a:t>행아웃</a:t>
                      </a:r>
                      <a:r>
                        <a:rPr lang="ko-KR" altLang="en-US" sz="1200" dirty="0" smtClean="0"/>
                        <a:t> 온라인 이벤트를 만드는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95425"/>
            <a:ext cx="5591914" cy="423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467544" y="30104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043608" y="30104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082692" y="12445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73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1773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일정 만들기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새로운 이벤트 일정을 생성한다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159811"/>
              </p:ext>
            </p:extLst>
          </p:nvPr>
        </p:nvGraphicFramePr>
        <p:xfrm>
          <a:off x="5796136" y="908720"/>
          <a:ext cx="2903984" cy="2368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사용자의 프로필을 확인하는 페이지로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 일정의 테마를 수정한다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새로운 </a:t>
                      </a:r>
                      <a:r>
                        <a:rPr lang="ko-KR" altLang="en-US" sz="1200" dirty="0" err="1" smtClean="0"/>
                        <a:t>행아웃</a:t>
                      </a:r>
                      <a:r>
                        <a:rPr lang="ko-KR" altLang="en-US" sz="1200" dirty="0" smtClean="0"/>
                        <a:t> 온라인 이벤트를 만드는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0" y="1244559"/>
            <a:ext cx="5129918" cy="470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475656" y="12830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043608" y="30104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67544" y="13777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-396552" y="836712"/>
            <a:ext cx="216024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699792" y="2348880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9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0714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일정 만들기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새로운 이벤트 일정을 생성한다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14308"/>
              </p:ext>
            </p:extLst>
          </p:nvPr>
        </p:nvGraphicFramePr>
        <p:xfrm>
          <a:off x="5796136" y="908720"/>
          <a:ext cx="2903984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사용자의 프로필을 확인하는 페이지로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 일정의 테마를 수정한다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 옵션을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 일정을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이벤트가 종료되는 시간을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나라에 맞는 시간을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초대할 서클을 선택할 수 있는 메뉴가 출력된다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사용자를</a:t>
                      </a:r>
                      <a:r>
                        <a:rPr lang="ko-KR" altLang="en-US" sz="1200" baseline="0" dirty="0" smtClean="0"/>
                        <a:t> 찾는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00" y="1244559"/>
            <a:ext cx="5129918" cy="470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475656" y="12830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067944" y="263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67544" y="13777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-396552" y="836712"/>
            <a:ext cx="216024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041" y="1416246"/>
            <a:ext cx="2091686" cy="953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4716016" y="2204864"/>
            <a:ext cx="0" cy="5377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1050870" y="2904903"/>
            <a:ext cx="294940" cy="3692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067944" y="31409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1048538" y="33619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159855" y="44661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013176"/>
            <a:ext cx="1663722" cy="5902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2627784" y="4893960"/>
            <a:ext cx="0" cy="3352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 rot="10800000" flipV="1">
            <a:off x="5004048" y="44661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30" y="3471915"/>
            <a:ext cx="2111856" cy="14338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752020" y="4363523"/>
            <a:ext cx="252027" cy="2053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6928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일정 만들기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새로운 이벤트 일정을 생성한다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091473"/>
              </p:ext>
            </p:extLst>
          </p:nvPr>
        </p:nvGraphicFramePr>
        <p:xfrm>
          <a:off x="5796136" y="908720"/>
          <a:ext cx="2903984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 정보를 수정한다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이벤트에 사진을 추가한다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en-US" altLang="ko-KR" sz="1200" dirty="0" smtClean="0"/>
                        <a:t>+1</a:t>
                      </a:r>
                      <a:r>
                        <a:rPr lang="ko-KR" altLang="en-US" sz="1200" dirty="0" smtClean="0"/>
                        <a:t>이 추가된다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 일정을 다른 사용자에게 공유한다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이벤트에 참석할 지 </a:t>
                      </a:r>
                      <a:r>
                        <a:rPr lang="ko-KR" altLang="en-US" sz="1200" dirty="0" err="1" smtClean="0"/>
                        <a:t>안할</a:t>
                      </a:r>
                      <a:r>
                        <a:rPr lang="ko-KR" altLang="en-US" sz="1200" dirty="0" smtClean="0"/>
                        <a:t> 지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 세부 일정을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참석자에게 메시지를 전달하는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다른 사용자를 이 이벤트에 초대한다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" name="직선 화살표 연결선 2"/>
          <p:cNvCxnSpPr/>
          <p:nvPr/>
        </p:nvCxnSpPr>
        <p:spPr>
          <a:xfrm>
            <a:off x="-396552" y="836712"/>
            <a:ext cx="216024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6" y="1484784"/>
            <a:ext cx="5184576" cy="419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4126344" y="24208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4499992" y="24208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4860032" y="242088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5237220" y="242684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347864" y="32129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3352793" y="39330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817704" y="424265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6" y="2921196"/>
            <a:ext cx="2736304" cy="27889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 flipH="1">
            <a:off x="2699792" y="2849188"/>
            <a:ext cx="2429416" cy="1440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 rot="10800000" flipV="1">
            <a:off x="5190304" y="42426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1287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err="1" smtClean="0"/>
                        <a:t>더보기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다른 사용자들의 이벤트를 본다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이벤트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63555"/>
              </p:ext>
            </p:extLst>
          </p:nvPr>
        </p:nvGraphicFramePr>
        <p:xfrm>
          <a:off x="5796136" y="908720"/>
          <a:ext cx="2903984" cy="294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 목록</a:t>
                      </a:r>
                      <a:r>
                        <a:rPr lang="ko-KR" altLang="en-US" sz="1200" baseline="0" dirty="0" smtClean="0"/>
                        <a:t> 정렬 방법을 수정한다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이벤트에 참석여부를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영상 시청여부를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</a:t>
                      </a:r>
                      <a:r>
                        <a:rPr lang="ko-KR" altLang="en-US" sz="1200" baseline="0" dirty="0" smtClean="0"/>
                        <a:t> 시 이벤트 일정 정보를 상세하게 확인하는 창을 띄운다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276350"/>
            <a:ext cx="5336923" cy="481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748667" y="11179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78863"/>
            <a:ext cx="827489" cy="4110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1043608" y="1412593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rot="10800000" flipV="1">
            <a:off x="2483767" y="49411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11" y="1560586"/>
            <a:ext cx="1780562" cy="316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3923928" y="392762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087121" y="419408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4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3684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행아웃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사용자를 선택하여 메시지를 주고받는다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975936"/>
              </p:ext>
            </p:extLst>
          </p:nvPr>
        </p:nvGraphicFramePr>
        <p:xfrm>
          <a:off x="5796136" y="908720"/>
          <a:ext cx="2903984" cy="5248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대화를 함께 사용할 사용자를 입력할 수</a:t>
                      </a:r>
                      <a:r>
                        <a:rPr lang="ko-KR" altLang="en-US" sz="1200" baseline="0" dirty="0" smtClean="0"/>
                        <a:t>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상대방과 대화방을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상대방과 영상으로 대화를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대화하고 있는 상대방과 화상통화를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현재 대화하고 있는 상대 외에 다른 사용자를 추가하여 그룹대화를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대화방의 옵션을 조절하는 창을 띄운다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전송하고자 하는 이미지를 업로드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6" y="1052736"/>
            <a:ext cx="2376264" cy="553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575632" y="11247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75632" y="15567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504176" y="62373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32843" y="1515400"/>
            <a:ext cx="78917" cy="4822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441449" y="1984439"/>
            <a:ext cx="2486025" cy="4221800"/>
            <a:chOff x="2627784" y="1988840"/>
            <a:chExt cx="2486025" cy="42218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1988840"/>
              <a:ext cx="2486025" cy="398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 rot="10800000" flipV="1">
              <a:off x="2635070" y="2591523"/>
              <a:ext cx="294940" cy="26646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10800000" flipV="1">
              <a:off x="2966321" y="2591523"/>
              <a:ext cx="294940" cy="26646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rot="10800000" flipV="1">
              <a:off x="4741894" y="2591523"/>
              <a:ext cx="294940" cy="26646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6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rot="10800000" flipV="1">
              <a:off x="2635070" y="5944178"/>
              <a:ext cx="294940" cy="26646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7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rot="10800000" flipV="1">
              <a:off x="4741894" y="5944178"/>
              <a:ext cx="294940" cy="26646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8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30" y="1949253"/>
            <a:ext cx="1296144" cy="208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>
            <a:off x="3703029" y="2427475"/>
            <a:ext cx="50893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59163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사람찾기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직장이나 학교이름으로 친구를 찾는다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42733"/>
              </p:ext>
            </p:extLst>
          </p:nvPr>
        </p:nvGraphicFramePr>
        <p:xfrm>
          <a:off x="5796136" y="908720"/>
          <a:ext cx="2903984" cy="2157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친구로 추가할 사용자를 검색할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</a:t>
                      </a:r>
                      <a:r>
                        <a:rPr lang="ko-KR" altLang="en-US" sz="1200" baseline="0" dirty="0" smtClean="0"/>
                        <a:t> 시 위에서 입력한 검색어의 직장 또는 학교를 정보로 가지고 있는 사람들의 목록을 제공하는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61"/>
          <a:stretch/>
        </p:blipFill>
        <p:spPr bwMode="auto">
          <a:xfrm>
            <a:off x="611560" y="1402696"/>
            <a:ext cx="2017519" cy="195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1043608" y="30026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60" y="3329935"/>
            <a:ext cx="503965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 rot="10800000" flipV="1">
            <a:off x="392990" y="46789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985277" y="48454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5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40435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Google+ </a:t>
                      </a:r>
                      <a:r>
                        <a:rPr lang="ko-KR" altLang="en-US" sz="1200" b="1" dirty="0" smtClean="0"/>
                        <a:t>부가적인 정보 및 기능을 설정한다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68325"/>
              </p:ext>
            </p:extLst>
          </p:nvPr>
        </p:nvGraphicFramePr>
        <p:xfrm>
          <a:off x="5796136" y="908720"/>
          <a:ext cx="2903984" cy="3008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나와 연락할 수 있는 사용자의 권한을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공유 인증</a:t>
                      </a:r>
                      <a:r>
                        <a:rPr lang="ko-KR" altLang="en-US" sz="1200" baseline="0" dirty="0" smtClean="0"/>
                        <a:t> 사용여부에 대해서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소식 정보가 바뀌었을 경우 정보를 어떻게 주고받을 지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특정</a:t>
                      </a:r>
                      <a:r>
                        <a:rPr lang="ko-KR" altLang="en-US" sz="1200" baseline="0" dirty="0" smtClean="0"/>
                        <a:t> 기능에서 변경사항이 있을 경우 알림을 받을 것인지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525658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76058" y="14127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76058" y="19888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76058" y="24208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76058" y="40050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72318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Google+ </a:t>
                      </a:r>
                      <a:r>
                        <a:rPr lang="ko-KR" altLang="en-US" sz="1200" b="1" dirty="0" smtClean="0"/>
                        <a:t>의 기타 변경 정보를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609196"/>
              </p:ext>
            </p:extLst>
          </p:nvPr>
        </p:nvGraphicFramePr>
        <p:xfrm>
          <a:off x="5796136" y="908720"/>
          <a:ext cx="2903984" cy="294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알림 수신을 허용할 것인지 여부를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ko-KR" altLang="en-US" sz="1200" dirty="0" smtClean="0"/>
                        <a:t>해당</a:t>
                      </a:r>
                      <a:r>
                        <a:rPr lang="ko-KR" altLang="en-US" sz="1200" baseline="0" dirty="0" smtClean="0"/>
                        <a:t> 알림에 대한 간단한 정보를 보여주는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알림 정보를 편집한다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이전에 확인한 알림 정보</a:t>
                      </a:r>
                      <a:r>
                        <a:rPr lang="ko-KR" altLang="en-US" sz="1200" baseline="0" dirty="0" smtClean="0"/>
                        <a:t> 목록을 보여준다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321357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320074" y="12795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25004" y="1772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87824" y="12822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92707"/>
            <a:ext cx="2088232" cy="268842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2195736" y="2564904"/>
            <a:ext cx="792088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94" y="4149080"/>
            <a:ext cx="2501846" cy="203779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2348136" y="4365104"/>
            <a:ext cx="999728" cy="8028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1259632" y="423187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1014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나에 관련된 정보들을 볼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66359"/>
              </p:ext>
            </p:extLst>
          </p:nvPr>
        </p:nvGraphicFramePr>
        <p:xfrm>
          <a:off x="5652120" y="908720"/>
          <a:ext cx="3168352" cy="5376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내</a:t>
                      </a:r>
                      <a:r>
                        <a:rPr lang="ko-KR" altLang="en-US" sz="1200" baseline="0" dirty="0" smtClean="0"/>
                        <a:t> 프로필 정보의 공개 범위를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내 프로필 정보를 본다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새로운 소식을 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소식을 주제별로 모은 것을 제공하는 페이지로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내가 올린 사진 목록을 제공하는 페이지로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동영상 목록을 제공하는 페이지로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웹서핑을</a:t>
                      </a:r>
                      <a:r>
                        <a:rPr lang="ko-KR" altLang="en-US" sz="1200" dirty="0" smtClean="0"/>
                        <a:t> 할 때 </a:t>
                      </a:r>
                      <a:r>
                        <a:rPr lang="en-US" altLang="ko-KR" sz="1200" dirty="0" smtClean="0"/>
                        <a:t>+1 </a:t>
                      </a:r>
                      <a:r>
                        <a:rPr lang="ko-KR" altLang="en-US" sz="1200" dirty="0" smtClean="0"/>
                        <a:t>눌렀던 항목들의 목록을 제공하는 페이지로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사용자가 </a:t>
                      </a:r>
                      <a:r>
                        <a:rPr lang="ko-KR" altLang="en-US" sz="1200" dirty="0" err="1" smtClean="0"/>
                        <a:t>구글지도에서</a:t>
                      </a:r>
                      <a:r>
                        <a:rPr lang="ko-KR" altLang="en-US" sz="1200" dirty="0" smtClean="0"/>
                        <a:t> 작성한 리뷰를 모아놓은 목록화면으로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43"/>
          <a:stretch/>
        </p:blipFill>
        <p:spPr bwMode="auto">
          <a:xfrm>
            <a:off x="189233" y="1340768"/>
            <a:ext cx="547260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2061441" y="13666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504904" y="46747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913971" y="46747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2356381" y="46747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843808" y="46747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275856" y="46747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644523" y="46747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002844" y="46747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23" y="1677940"/>
            <a:ext cx="1574794" cy="7429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9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14493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정보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프로필 정보를 본다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415436"/>
              </p:ext>
            </p:extLst>
          </p:nvPr>
        </p:nvGraphicFramePr>
        <p:xfrm>
          <a:off x="5652120" y="908720"/>
          <a:ext cx="3168352" cy="18562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내 서클의 사람들 혹은 나를 서클에 추가한 사람들에 대한 정보를 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서클정보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커뮤니티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학력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직장 등 자신의 프로필 정보를 추가 및 수정한다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98848"/>
            <a:ext cx="5251799" cy="5432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043608" y="18663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720326" y="29249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887486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소식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내가 추가한 사용자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페이지들에 대한 소식을 본다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04913"/>
              </p:ext>
            </p:extLst>
          </p:nvPr>
        </p:nvGraphicFramePr>
        <p:xfrm>
          <a:off x="5652120" y="908720"/>
          <a:ext cx="3168352" cy="376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</a:t>
                      </a:r>
                      <a:r>
                        <a:rPr lang="ko-KR" altLang="en-US" sz="1200" baseline="0" dirty="0" smtClean="0"/>
                        <a:t>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새로운 소식을 작성한다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해당 소식 정보를 </a:t>
                      </a:r>
                      <a:r>
                        <a:rPr lang="en-US" altLang="ko-KR" sz="1200" dirty="0" smtClean="0"/>
                        <a:t>+1 </a:t>
                      </a:r>
                      <a:r>
                        <a:rPr lang="ko-KR" altLang="en-US" sz="1200" dirty="0" smtClean="0"/>
                        <a:t>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해당 소식을 내 서클의 다른 사용자들에게 공유한다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나의 사진을 올리는 페이지로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또한 나의 개인적인 정보를 추가하거나 </a:t>
                      </a:r>
                      <a:r>
                        <a:rPr lang="ko-KR" altLang="en-US" sz="1200" dirty="0" err="1" smtClean="0"/>
                        <a:t>수정가능하다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</a:t>
                      </a:r>
                      <a:r>
                        <a:rPr lang="ko-KR" altLang="en-US" sz="1200" baseline="0" dirty="0" smtClean="0"/>
                        <a:t> 시 </a:t>
                      </a:r>
                      <a:r>
                        <a:rPr lang="ko-KR" altLang="en-US" sz="1200" dirty="0" smtClean="0"/>
                        <a:t>다른 정보를 바로 수정하는 페이지로 넘어가는 화면을 띄운다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507706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408941" y="158902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66401" y="58329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827584" y="60994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858606" y="27089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17" y="3203540"/>
            <a:ext cx="2229991" cy="1171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067944" y="2975383"/>
            <a:ext cx="144016" cy="4536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rot="10800000" flipV="1">
            <a:off x="4644008" y="27089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6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64517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소식 작성하기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새로운 소식을 작성한다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83943"/>
              </p:ext>
            </p:extLst>
          </p:nvPr>
        </p:nvGraphicFramePr>
        <p:xfrm>
          <a:off x="5652120" y="908720"/>
          <a:ext cx="3168352" cy="2368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사진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링크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동영상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이벤트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설문조사 를 함께 첨부할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</a:t>
                      </a:r>
                      <a:r>
                        <a:rPr lang="ko-KR" altLang="en-US" sz="1200" dirty="0" smtClean="0"/>
                        <a:t>시</a:t>
                      </a:r>
                      <a:r>
                        <a:rPr lang="ko-KR" altLang="en-US" sz="1200" baseline="0" dirty="0" smtClean="0"/>
                        <a:t> 해당 소식을 받는 사람을 추가한다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ko-KR" altLang="en-US" sz="1200" dirty="0" smtClean="0"/>
                        <a:t>사용자를 검색하여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1"/>
            <a:ext cx="525658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1547664" y="29969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1240188" y="36810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65104"/>
            <a:ext cx="2103336" cy="8640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2267744" y="4077072"/>
            <a:ext cx="319052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26334"/>
            <a:ext cx="2613391" cy="16057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H="1">
            <a:off x="4860032" y="4077072"/>
            <a:ext cx="319052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 rot="10800000" flipV="1">
            <a:off x="4724618" y="37001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5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30998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내 소식모음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내가 소식 모음에 추가한 소식들만 볼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906463"/>
              </p:ext>
            </p:extLst>
          </p:nvPr>
        </p:nvGraphicFramePr>
        <p:xfrm>
          <a:off x="5652120" y="908720"/>
          <a:ext cx="3168352" cy="2304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</a:t>
                      </a:r>
                      <a:r>
                        <a:rPr lang="ko-KR" altLang="en-US" sz="1200" baseline="0" dirty="0" smtClean="0"/>
                        <a:t>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새로운 소식모음을 작성한다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해당 소식모음 정보</a:t>
                      </a:r>
                      <a:r>
                        <a:rPr lang="ko-KR" altLang="en-US" sz="1200" baseline="0" dirty="0" smtClean="0"/>
                        <a:t> 페이지로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해당 소식모음의 공개 범위를 선택하는 메뉴를 띄운다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1124744"/>
            <a:ext cx="510333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1573100" y="28169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2871740" y="28169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4474428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979712" y="3573016"/>
            <a:ext cx="288032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10800000" flipV="1">
            <a:off x="1425630" y="50851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492" y="4805603"/>
            <a:ext cx="954628" cy="82562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>
            <a:off x="2267744" y="5214590"/>
            <a:ext cx="53995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5958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사람찾기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13473"/>
              </p:ext>
            </p:extLst>
          </p:nvPr>
        </p:nvGraphicFramePr>
        <p:xfrm>
          <a:off x="5796136" y="908720"/>
          <a:ext cx="2903984" cy="4928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ko-KR" altLang="en-US" sz="1200" dirty="0" err="1" smtClean="0"/>
                        <a:t>사람찾기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나를 서클에 추가한 다른 사용자들 목록화면으로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내가</a:t>
                      </a:r>
                      <a:r>
                        <a:rPr lang="ko-KR" altLang="en-US" sz="1200" baseline="0" dirty="0" smtClean="0"/>
                        <a:t> 서클에 추가한 사용자들을 보는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en-US" altLang="ko-KR" sz="1200" dirty="0" err="1" smtClean="0"/>
                        <a:t>google</a:t>
                      </a:r>
                      <a:r>
                        <a:rPr lang="en-US" altLang="ko-KR" sz="1200" dirty="0" smtClean="0"/>
                        <a:t>+</a:t>
                      </a:r>
                      <a:r>
                        <a:rPr lang="ko-KR" altLang="en-US" sz="1200" dirty="0" smtClean="0"/>
                        <a:t>에서 추천하는 사용자</a:t>
                      </a:r>
                      <a:r>
                        <a:rPr lang="ko-KR" altLang="en-US" sz="1200" baseline="0" dirty="0" smtClean="0"/>
                        <a:t> 목록을 보는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나의 학력 또는 직장 등의 상세정보를 수정하는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선택한 사용자의 상세 정보를 볼 수 있는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마우스 오버</a:t>
                      </a:r>
                      <a:r>
                        <a:rPr lang="ko-KR" altLang="en-US" sz="1200" baseline="0" dirty="0" smtClean="0"/>
                        <a:t> 시 선택된 사용자를 내 서클에 추가한다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45"/>
          <a:stretch/>
        </p:blipFill>
        <p:spPr bwMode="auto">
          <a:xfrm>
            <a:off x="343799" y="1268760"/>
            <a:ext cx="522768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2411760" y="12687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491880" y="12687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427984" y="12687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004048" y="12687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030441" y="21328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95536" y="27089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95536" y="48691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8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836518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나를 서클에 추가한 사람들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계정을 서클에 추가한 사용자 목록을 본다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사람</a:t>
                      </a:r>
                      <a:r>
                        <a:rPr lang="ko-KR" altLang="en-US" sz="1200" b="1" baseline="0" dirty="0" smtClean="0"/>
                        <a:t> 찾기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38382"/>
              </p:ext>
            </p:extLst>
          </p:nvPr>
        </p:nvGraphicFramePr>
        <p:xfrm>
          <a:off x="5796136" y="908720"/>
          <a:ext cx="2903984" cy="2798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사용자의 정보를 보는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 이름을 입력하고 확인하면 서클에서 나를 포함하고 있는 사람과</a:t>
                      </a:r>
                      <a:r>
                        <a:rPr lang="ko-KR" altLang="en-US" sz="1200" baseline="0" dirty="0" smtClean="0"/>
                        <a:t> 관련된 다른 검색결과를 출력하는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마우스 오버 시 선택된 사용자를 다른 서클로 변경할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508335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467544" y="24928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706700" y="20608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21841" y="44371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383929"/>
            <a:ext cx="2641358" cy="32773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995936" y="2194079"/>
            <a:ext cx="216024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2218</Words>
  <Application>Microsoft Office PowerPoint</Application>
  <PresentationFormat>화면 슬라이드 쇼(4:3)</PresentationFormat>
  <Paragraphs>661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장한별</cp:lastModifiedBy>
  <cp:revision>85</cp:revision>
  <cp:lastPrinted>2015-05-02T06:16:07Z</cp:lastPrinted>
  <dcterms:created xsi:type="dcterms:W3CDTF">2015-05-01T07:35:28Z</dcterms:created>
  <dcterms:modified xsi:type="dcterms:W3CDTF">2015-07-12T09:46:14Z</dcterms:modified>
</cp:coreProperties>
</file>